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11591925" cy="7380288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5" d="100"/>
          <a:sy n="65" d="100"/>
        </p:scale>
        <p:origin x="978" y="-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448991" y="1207839"/>
            <a:ext cx="8693944" cy="2569434"/>
          </a:xfrm>
        </p:spPr>
        <p:txBody>
          <a:bodyPr anchor="b"/>
          <a:lstStyle>
            <a:lvl1pPr algn="ctr">
              <a:defRPr sz="570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48991" y="3876360"/>
            <a:ext cx="8693944" cy="1781861"/>
          </a:xfrm>
        </p:spPr>
        <p:txBody>
          <a:bodyPr/>
          <a:lstStyle>
            <a:lvl1pPr marL="0" indent="0" algn="ctr">
              <a:buNone/>
              <a:defRPr sz="2282"/>
            </a:lvl1pPr>
            <a:lvl2pPr marL="434706" indent="0" algn="ctr">
              <a:buNone/>
              <a:defRPr sz="1902"/>
            </a:lvl2pPr>
            <a:lvl3pPr marL="869412" indent="0" algn="ctr">
              <a:buNone/>
              <a:defRPr sz="1711"/>
            </a:lvl3pPr>
            <a:lvl4pPr marL="1304117" indent="0" algn="ctr">
              <a:buNone/>
              <a:defRPr sz="1521"/>
            </a:lvl4pPr>
            <a:lvl5pPr marL="1738823" indent="0" algn="ctr">
              <a:buNone/>
              <a:defRPr sz="1521"/>
            </a:lvl5pPr>
            <a:lvl6pPr marL="2173529" indent="0" algn="ctr">
              <a:buNone/>
              <a:defRPr sz="1521"/>
            </a:lvl6pPr>
            <a:lvl7pPr marL="2608235" indent="0" algn="ctr">
              <a:buNone/>
              <a:defRPr sz="1521"/>
            </a:lvl7pPr>
            <a:lvl8pPr marL="3042940" indent="0" algn="ctr">
              <a:buNone/>
              <a:defRPr sz="1521"/>
            </a:lvl8pPr>
            <a:lvl9pPr marL="3477646" indent="0" algn="ctr">
              <a:buNone/>
              <a:defRPr sz="1521"/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8639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8567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295471" y="392932"/>
            <a:ext cx="2499509" cy="6254453"/>
          </a:xfrm>
        </p:spPr>
        <p:txBody>
          <a:bodyPr vert="eaVert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96945" y="392932"/>
            <a:ext cx="7353627" cy="6254453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2278108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243265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0908" y="1839948"/>
            <a:ext cx="9998035" cy="3069994"/>
          </a:xfrm>
        </p:spPr>
        <p:txBody>
          <a:bodyPr anchor="b"/>
          <a:lstStyle>
            <a:lvl1pPr>
              <a:defRPr sz="5705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0908" y="4938986"/>
            <a:ext cx="9998035" cy="1614437"/>
          </a:xfrm>
        </p:spPr>
        <p:txBody>
          <a:bodyPr/>
          <a:lstStyle>
            <a:lvl1pPr marL="0" indent="0">
              <a:buNone/>
              <a:defRPr sz="2282">
                <a:solidFill>
                  <a:schemeClr val="tx1">
                    <a:tint val="75000"/>
                  </a:schemeClr>
                </a:solidFill>
              </a:defRPr>
            </a:lvl1pPr>
            <a:lvl2pPr marL="434706" indent="0">
              <a:buNone/>
              <a:defRPr sz="1902">
                <a:solidFill>
                  <a:schemeClr val="tx1">
                    <a:tint val="75000"/>
                  </a:schemeClr>
                </a:solidFill>
              </a:defRPr>
            </a:lvl2pPr>
            <a:lvl3pPr marL="869412" indent="0">
              <a:buNone/>
              <a:defRPr sz="1711">
                <a:solidFill>
                  <a:schemeClr val="tx1">
                    <a:tint val="75000"/>
                  </a:schemeClr>
                </a:solidFill>
              </a:defRPr>
            </a:lvl3pPr>
            <a:lvl4pPr marL="1304117" indent="0">
              <a:buNone/>
              <a:defRPr sz="1521">
                <a:solidFill>
                  <a:schemeClr val="tx1">
                    <a:tint val="75000"/>
                  </a:schemeClr>
                </a:solidFill>
              </a:defRPr>
            </a:lvl4pPr>
            <a:lvl5pPr marL="1738823" indent="0">
              <a:buNone/>
              <a:defRPr sz="1521">
                <a:solidFill>
                  <a:schemeClr val="tx1">
                    <a:tint val="75000"/>
                  </a:schemeClr>
                </a:solidFill>
              </a:defRPr>
            </a:lvl5pPr>
            <a:lvl6pPr marL="2173529" indent="0">
              <a:buNone/>
              <a:defRPr sz="1521">
                <a:solidFill>
                  <a:schemeClr val="tx1">
                    <a:tint val="75000"/>
                  </a:schemeClr>
                </a:solidFill>
              </a:defRPr>
            </a:lvl6pPr>
            <a:lvl7pPr marL="2608235" indent="0">
              <a:buNone/>
              <a:defRPr sz="1521">
                <a:solidFill>
                  <a:schemeClr val="tx1">
                    <a:tint val="75000"/>
                  </a:schemeClr>
                </a:solidFill>
              </a:defRPr>
            </a:lvl7pPr>
            <a:lvl8pPr marL="3042940" indent="0">
              <a:buNone/>
              <a:defRPr sz="1521">
                <a:solidFill>
                  <a:schemeClr val="tx1">
                    <a:tint val="75000"/>
                  </a:schemeClr>
                </a:solidFill>
              </a:defRPr>
            </a:lvl8pPr>
            <a:lvl9pPr marL="3477646" indent="0">
              <a:buNone/>
              <a:defRPr sz="1521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798432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796945" y="1964660"/>
            <a:ext cx="4926568" cy="468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68412" y="1964660"/>
            <a:ext cx="4926568" cy="4682725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6270844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55" y="392932"/>
            <a:ext cx="9998035" cy="1426515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8455" y="1809196"/>
            <a:ext cx="4903927" cy="886659"/>
          </a:xfrm>
        </p:spPr>
        <p:txBody>
          <a:bodyPr anchor="b"/>
          <a:lstStyle>
            <a:lvl1pPr marL="0" indent="0">
              <a:buNone/>
              <a:defRPr sz="2282" b="1"/>
            </a:lvl1pPr>
            <a:lvl2pPr marL="434706" indent="0">
              <a:buNone/>
              <a:defRPr sz="1902" b="1"/>
            </a:lvl2pPr>
            <a:lvl3pPr marL="869412" indent="0">
              <a:buNone/>
              <a:defRPr sz="1711" b="1"/>
            </a:lvl3pPr>
            <a:lvl4pPr marL="1304117" indent="0">
              <a:buNone/>
              <a:defRPr sz="1521" b="1"/>
            </a:lvl4pPr>
            <a:lvl5pPr marL="1738823" indent="0">
              <a:buNone/>
              <a:defRPr sz="1521" b="1"/>
            </a:lvl5pPr>
            <a:lvl6pPr marL="2173529" indent="0">
              <a:buNone/>
              <a:defRPr sz="1521" b="1"/>
            </a:lvl6pPr>
            <a:lvl7pPr marL="2608235" indent="0">
              <a:buNone/>
              <a:defRPr sz="1521" b="1"/>
            </a:lvl7pPr>
            <a:lvl8pPr marL="3042940" indent="0">
              <a:buNone/>
              <a:defRPr sz="1521" b="1"/>
            </a:lvl8pPr>
            <a:lvl9pPr marL="3477646" indent="0">
              <a:buNone/>
              <a:defRPr sz="152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98455" y="2695855"/>
            <a:ext cx="4903927" cy="396519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868412" y="1809196"/>
            <a:ext cx="4928078" cy="886659"/>
          </a:xfrm>
        </p:spPr>
        <p:txBody>
          <a:bodyPr anchor="b"/>
          <a:lstStyle>
            <a:lvl1pPr marL="0" indent="0">
              <a:buNone/>
              <a:defRPr sz="2282" b="1"/>
            </a:lvl1pPr>
            <a:lvl2pPr marL="434706" indent="0">
              <a:buNone/>
              <a:defRPr sz="1902" b="1"/>
            </a:lvl2pPr>
            <a:lvl3pPr marL="869412" indent="0">
              <a:buNone/>
              <a:defRPr sz="1711" b="1"/>
            </a:lvl3pPr>
            <a:lvl4pPr marL="1304117" indent="0">
              <a:buNone/>
              <a:defRPr sz="1521" b="1"/>
            </a:lvl4pPr>
            <a:lvl5pPr marL="1738823" indent="0">
              <a:buNone/>
              <a:defRPr sz="1521" b="1"/>
            </a:lvl5pPr>
            <a:lvl6pPr marL="2173529" indent="0">
              <a:buNone/>
              <a:defRPr sz="1521" b="1"/>
            </a:lvl6pPr>
            <a:lvl7pPr marL="2608235" indent="0">
              <a:buNone/>
              <a:defRPr sz="1521" b="1"/>
            </a:lvl7pPr>
            <a:lvl8pPr marL="3042940" indent="0">
              <a:buNone/>
              <a:defRPr sz="1521" b="1"/>
            </a:lvl8pPr>
            <a:lvl9pPr marL="3477646" indent="0">
              <a:buNone/>
              <a:defRPr sz="1521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68412" y="2695855"/>
            <a:ext cx="4928078" cy="3965197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2699466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22517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461695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55" y="492019"/>
            <a:ext cx="3738697" cy="1722067"/>
          </a:xfrm>
        </p:spPr>
        <p:txBody>
          <a:bodyPr anchor="b"/>
          <a:lstStyle>
            <a:lvl1pPr>
              <a:defRPr sz="304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928078" y="1062625"/>
            <a:ext cx="5868412" cy="5244788"/>
          </a:xfrm>
        </p:spPr>
        <p:txBody>
          <a:bodyPr/>
          <a:lstStyle>
            <a:lvl1pPr>
              <a:defRPr sz="3043"/>
            </a:lvl1pPr>
            <a:lvl2pPr>
              <a:defRPr sz="2662"/>
            </a:lvl2pPr>
            <a:lvl3pPr>
              <a:defRPr sz="2282"/>
            </a:lvl3pPr>
            <a:lvl4pPr>
              <a:defRPr sz="1902"/>
            </a:lvl4pPr>
            <a:lvl5pPr>
              <a:defRPr sz="1902"/>
            </a:lvl5pPr>
            <a:lvl6pPr>
              <a:defRPr sz="1902"/>
            </a:lvl6pPr>
            <a:lvl7pPr>
              <a:defRPr sz="1902"/>
            </a:lvl7pPr>
            <a:lvl8pPr>
              <a:defRPr sz="1902"/>
            </a:lvl8pPr>
            <a:lvl9pPr>
              <a:defRPr sz="1902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8455" y="2214086"/>
            <a:ext cx="3738697" cy="4101869"/>
          </a:xfrm>
        </p:spPr>
        <p:txBody>
          <a:bodyPr/>
          <a:lstStyle>
            <a:lvl1pPr marL="0" indent="0">
              <a:buNone/>
              <a:defRPr sz="1521"/>
            </a:lvl1pPr>
            <a:lvl2pPr marL="434706" indent="0">
              <a:buNone/>
              <a:defRPr sz="1331"/>
            </a:lvl2pPr>
            <a:lvl3pPr marL="869412" indent="0">
              <a:buNone/>
              <a:defRPr sz="1141"/>
            </a:lvl3pPr>
            <a:lvl4pPr marL="1304117" indent="0">
              <a:buNone/>
              <a:defRPr sz="951"/>
            </a:lvl4pPr>
            <a:lvl5pPr marL="1738823" indent="0">
              <a:buNone/>
              <a:defRPr sz="951"/>
            </a:lvl5pPr>
            <a:lvl6pPr marL="2173529" indent="0">
              <a:buNone/>
              <a:defRPr sz="951"/>
            </a:lvl6pPr>
            <a:lvl7pPr marL="2608235" indent="0">
              <a:buNone/>
              <a:defRPr sz="951"/>
            </a:lvl7pPr>
            <a:lvl8pPr marL="3042940" indent="0">
              <a:buNone/>
              <a:defRPr sz="951"/>
            </a:lvl8pPr>
            <a:lvl9pPr marL="3477646" indent="0">
              <a:buNone/>
              <a:defRPr sz="95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2000201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98455" y="492019"/>
            <a:ext cx="3738697" cy="1722067"/>
          </a:xfrm>
        </p:spPr>
        <p:txBody>
          <a:bodyPr anchor="b"/>
          <a:lstStyle>
            <a:lvl1pPr>
              <a:defRPr sz="3043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928078" y="1062625"/>
            <a:ext cx="5868412" cy="5244788"/>
          </a:xfrm>
        </p:spPr>
        <p:txBody>
          <a:bodyPr anchor="t"/>
          <a:lstStyle>
            <a:lvl1pPr marL="0" indent="0">
              <a:buNone/>
              <a:defRPr sz="3043"/>
            </a:lvl1pPr>
            <a:lvl2pPr marL="434706" indent="0">
              <a:buNone/>
              <a:defRPr sz="2662"/>
            </a:lvl2pPr>
            <a:lvl3pPr marL="869412" indent="0">
              <a:buNone/>
              <a:defRPr sz="2282"/>
            </a:lvl3pPr>
            <a:lvl4pPr marL="1304117" indent="0">
              <a:buNone/>
              <a:defRPr sz="1902"/>
            </a:lvl4pPr>
            <a:lvl5pPr marL="1738823" indent="0">
              <a:buNone/>
              <a:defRPr sz="1902"/>
            </a:lvl5pPr>
            <a:lvl6pPr marL="2173529" indent="0">
              <a:buNone/>
              <a:defRPr sz="1902"/>
            </a:lvl6pPr>
            <a:lvl7pPr marL="2608235" indent="0">
              <a:buNone/>
              <a:defRPr sz="1902"/>
            </a:lvl7pPr>
            <a:lvl8pPr marL="3042940" indent="0">
              <a:buNone/>
              <a:defRPr sz="1902"/>
            </a:lvl8pPr>
            <a:lvl9pPr marL="3477646" indent="0">
              <a:buNone/>
              <a:defRPr sz="1902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8455" y="2214086"/>
            <a:ext cx="3738697" cy="4101869"/>
          </a:xfrm>
        </p:spPr>
        <p:txBody>
          <a:bodyPr/>
          <a:lstStyle>
            <a:lvl1pPr marL="0" indent="0">
              <a:buNone/>
              <a:defRPr sz="1521"/>
            </a:lvl1pPr>
            <a:lvl2pPr marL="434706" indent="0">
              <a:buNone/>
              <a:defRPr sz="1331"/>
            </a:lvl2pPr>
            <a:lvl3pPr marL="869412" indent="0">
              <a:buNone/>
              <a:defRPr sz="1141"/>
            </a:lvl3pPr>
            <a:lvl4pPr marL="1304117" indent="0">
              <a:buNone/>
              <a:defRPr sz="951"/>
            </a:lvl4pPr>
            <a:lvl5pPr marL="1738823" indent="0">
              <a:buNone/>
              <a:defRPr sz="951"/>
            </a:lvl5pPr>
            <a:lvl6pPr marL="2173529" indent="0">
              <a:buNone/>
              <a:defRPr sz="951"/>
            </a:lvl6pPr>
            <a:lvl7pPr marL="2608235" indent="0">
              <a:buNone/>
              <a:defRPr sz="951"/>
            </a:lvl7pPr>
            <a:lvl8pPr marL="3042940" indent="0">
              <a:buNone/>
              <a:defRPr sz="951"/>
            </a:lvl8pPr>
            <a:lvl9pPr marL="3477646" indent="0">
              <a:buNone/>
              <a:defRPr sz="95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665078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796945" y="392932"/>
            <a:ext cx="9998035" cy="142651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96945" y="1964660"/>
            <a:ext cx="9998035" cy="468272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945" y="6840434"/>
            <a:ext cx="2608183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5E623E-76E5-4250-875B-E669CCFD23CB}" type="datetimeFigureOut">
              <a:rPr kumimoji="1" lang="ja-JP" altLang="en-US" smtClean="0"/>
              <a:t>2025/3/6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839825" y="6840434"/>
            <a:ext cx="3912275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186797" y="6840434"/>
            <a:ext cx="2608183" cy="39293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41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3FC2D1D-44CB-476C-AB48-B706D2F3E74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2137057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869412" rtl="0" eaLnBrk="1" latinLnBrk="0" hangingPunct="1">
        <a:lnSpc>
          <a:spcPct val="90000"/>
        </a:lnSpc>
        <a:spcBef>
          <a:spcPct val="0"/>
        </a:spcBef>
        <a:buNone/>
        <a:defRPr kumimoji="1" sz="4184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17353" indent="-217353" algn="l" defTabSz="869412" rtl="0" eaLnBrk="1" latinLnBrk="0" hangingPunct="1">
        <a:lnSpc>
          <a:spcPct val="90000"/>
        </a:lnSpc>
        <a:spcBef>
          <a:spcPts val="951"/>
        </a:spcBef>
        <a:buFont typeface="Arial" panose="020B0604020202020204" pitchFamily="34" charset="0"/>
        <a:buChar char="•"/>
        <a:defRPr kumimoji="1" sz="2662" kern="1200">
          <a:solidFill>
            <a:schemeClr val="tx1"/>
          </a:solidFill>
          <a:latin typeface="+mn-lt"/>
          <a:ea typeface="+mn-ea"/>
          <a:cs typeface="+mn-cs"/>
        </a:defRPr>
      </a:lvl1pPr>
      <a:lvl2pPr marL="652059" indent="-217353" algn="l" defTabSz="869412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kumimoji="1" sz="2282" kern="1200">
          <a:solidFill>
            <a:schemeClr val="tx1"/>
          </a:solidFill>
          <a:latin typeface="+mn-lt"/>
          <a:ea typeface="+mn-ea"/>
          <a:cs typeface="+mn-cs"/>
        </a:defRPr>
      </a:lvl2pPr>
      <a:lvl3pPr marL="1086764" indent="-217353" algn="l" defTabSz="869412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kumimoji="1" sz="1902" kern="1200">
          <a:solidFill>
            <a:schemeClr val="tx1"/>
          </a:solidFill>
          <a:latin typeface="+mn-lt"/>
          <a:ea typeface="+mn-ea"/>
          <a:cs typeface="+mn-cs"/>
        </a:defRPr>
      </a:lvl3pPr>
      <a:lvl4pPr marL="1521470" indent="-217353" algn="l" defTabSz="869412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4pPr>
      <a:lvl5pPr marL="1956176" indent="-217353" algn="l" defTabSz="869412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5pPr>
      <a:lvl6pPr marL="2390882" indent="-217353" algn="l" defTabSz="869412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6pPr>
      <a:lvl7pPr marL="2825587" indent="-217353" algn="l" defTabSz="869412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7pPr>
      <a:lvl8pPr marL="3260293" indent="-217353" algn="l" defTabSz="869412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8pPr>
      <a:lvl9pPr marL="3694999" indent="-217353" algn="l" defTabSz="869412" rtl="0" eaLnBrk="1" latinLnBrk="0" hangingPunct="1">
        <a:lnSpc>
          <a:spcPct val="90000"/>
        </a:lnSpc>
        <a:spcBef>
          <a:spcPts val="475"/>
        </a:spcBef>
        <a:buFont typeface="Arial" panose="020B0604020202020204" pitchFamily="34" charset="0"/>
        <a:buChar char="•"/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869412" rtl="0" eaLnBrk="1" latinLnBrk="0" hangingPunct="1"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1pPr>
      <a:lvl2pPr marL="434706" algn="l" defTabSz="869412" rtl="0" eaLnBrk="1" latinLnBrk="0" hangingPunct="1"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2pPr>
      <a:lvl3pPr marL="869412" algn="l" defTabSz="869412" rtl="0" eaLnBrk="1" latinLnBrk="0" hangingPunct="1"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3pPr>
      <a:lvl4pPr marL="1304117" algn="l" defTabSz="869412" rtl="0" eaLnBrk="1" latinLnBrk="0" hangingPunct="1"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4pPr>
      <a:lvl5pPr marL="1738823" algn="l" defTabSz="869412" rtl="0" eaLnBrk="1" latinLnBrk="0" hangingPunct="1"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5pPr>
      <a:lvl6pPr marL="2173529" algn="l" defTabSz="869412" rtl="0" eaLnBrk="1" latinLnBrk="0" hangingPunct="1"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6pPr>
      <a:lvl7pPr marL="2608235" algn="l" defTabSz="869412" rtl="0" eaLnBrk="1" latinLnBrk="0" hangingPunct="1"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7pPr>
      <a:lvl8pPr marL="3042940" algn="l" defTabSz="869412" rtl="0" eaLnBrk="1" latinLnBrk="0" hangingPunct="1"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8pPr>
      <a:lvl9pPr marL="3477646" algn="l" defTabSz="869412" rtl="0" eaLnBrk="1" latinLnBrk="0" hangingPunct="1">
        <a:defRPr kumimoji="1" sz="1711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図 7" descr="Z:\高齢福祉支援係\F06高齢者福祉\07高齢者支援等\軟骨伝導集音器ガイド\新しいフォルダー\scene_2.jp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46957" y="2000588"/>
            <a:ext cx="5811516" cy="3426221"/>
          </a:xfrm>
          <a:prstGeom prst="rect">
            <a:avLst/>
          </a:prstGeom>
          <a:noFill/>
          <a:ln>
            <a:noFill/>
          </a:ln>
        </p:spPr>
      </p:pic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746957" y="41603"/>
            <a:ext cx="10196346" cy="1097622"/>
          </a:xfrm>
          <a:solidFill>
            <a:schemeClr val="accent1"/>
          </a:solidFill>
        </p:spPr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/>
          </a:bodyPr>
          <a:lstStyle/>
          <a:p>
            <a:r>
              <a:rPr lang="ja-JP" altLang="en-US" dirty="0">
                <a:latin typeface="メイリオ" panose="020B0604030504040204" pitchFamily="50" charset="-128"/>
                <a:ea typeface="メイリオ" panose="020B0604030504040204" pitchFamily="50" charset="-128"/>
              </a:rPr>
              <a:t>窓口で</a:t>
            </a:r>
            <a:r>
              <a:rPr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声</a:t>
            </a:r>
            <a:r>
              <a:rPr kumimoji="1" lang="ja-JP" altLang="en-US" dirty="0" smtClean="0">
                <a:latin typeface="メイリオ" panose="020B0604030504040204" pitchFamily="50" charset="-128"/>
                <a:ea typeface="メイリオ" panose="020B0604030504040204" pitchFamily="50" charset="-128"/>
              </a:rPr>
              <a:t>が聞こえにくい方へ</a:t>
            </a:r>
            <a:endParaRPr kumimoji="1" lang="ja-JP" altLang="en-US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75771" y="1213357"/>
            <a:ext cx="9840383" cy="787231"/>
          </a:xfrm>
        </p:spPr>
        <p:txBody>
          <a:bodyPr>
            <a:normAutofit/>
          </a:bodyPr>
          <a:lstStyle/>
          <a:p>
            <a:r>
              <a:rPr lang="ja-JP" altLang="en-US" sz="4305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軟骨伝導イヤホン</a:t>
            </a:r>
            <a:r>
              <a:rPr lang="ja-JP" altLang="en-US" sz="4305" dirty="0">
                <a:latin typeface="メイリオ" panose="020B0604030504040204" pitchFamily="50" charset="-128"/>
                <a:ea typeface="メイリオ" panose="020B0604030504040204" pitchFamily="50" charset="-128"/>
              </a:rPr>
              <a:t>をご利用ください</a:t>
            </a:r>
            <a:endParaRPr lang="ja-JP" altLang="en-US" sz="4305" b="1" dirty="0"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sp>
        <p:nvSpPr>
          <p:cNvPr id="7" name="サブタイトル 2"/>
          <p:cNvSpPr txBox="1">
            <a:spLocks/>
          </p:cNvSpPr>
          <p:nvPr/>
        </p:nvSpPr>
        <p:spPr>
          <a:xfrm>
            <a:off x="974174" y="6932097"/>
            <a:ext cx="9840383" cy="787231"/>
          </a:xfrm>
          <a:prstGeom prst="rect">
            <a:avLst/>
          </a:prstGeom>
        </p:spPr>
        <p:txBody>
          <a:bodyPr vert="horz" lIns="98404" tIns="49202" rIns="98404" bIns="49202" rtlCol="0">
            <a:normAutofit/>
          </a:bodyPr>
          <a:lstStyle>
            <a:lvl1pPr marL="0" indent="0" algn="ctr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None/>
              <a:defRPr kumimoji="1"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None/>
              <a:defRPr kumimoji="1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3444" dirty="0">
                <a:latin typeface="メイリオ" panose="020B0604030504040204" pitchFamily="50" charset="-128"/>
                <a:ea typeface="メイリオ" panose="020B0604030504040204" pitchFamily="50" charset="-128"/>
              </a:rPr>
              <a:t>利用についてはお気軽に職員にお声がけください</a:t>
            </a:r>
          </a:p>
        </p:txBody>
      </p:sp>
      <p:pic>
        <p:nvPicPr>
          <p:cNvPr id="10" name="図 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8665" y="1933499"/>
            <a:ext cx="4584761" cy="3806593"/>
          </a:xfrm>
          <a:prstGeom prst="rect">
            <a:avLst/>
          </a:prstGeom>
        </p:spPr>
      </p:pic>
      <p:sp>
        <p:nvSpPr>
          <p:cNvPr id="4" name="テキスト ボックス 3"/>
          <p:cNvSpPr txBox="1"/>
          <p:nvPr/>
        </p:nvSpPr>
        <p:spPr>
          <a:xfrm>
            <a:off x="961486" y="5554665"/>
            <a:ext cx="7309999" cy="390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37" dirty="0"/>
              <a:t>耳のサイズや形に左右されず、装着可能です</a:t>
            </a:r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60104" y="5935574"/>
            <a:ext cx="7309999" cy="390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ja-JP" altLang="en-US" sz="1937" dirty="0"/>
              <a:t>雑音を除去し、話し声がクリアに大きく聞こえます</a:t>
            </a:r>
          </a:p>
        </p:txBody>
      </p:sp>
      <p:sp>
        <p:nvSpPr>
          <p:cNvPr id="6" name="テキスト ボックス 5"/>
          <p:cNvSpPr txBox="1"/>
          <p:nvPr/>
        </p:nvSpPr>
        <p:spPr>
          <a:xfrm>
            <a:off x="875770" y="6346187"/>
            <a:ext cx="8771998" cy="3904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1937" dirty="0"/>
              <a:t>※</a:t>
            </a:r>
            <a:r>
              <a:rPr lang="ja-JP" altLang="en-US" sz="1937" dirty="0"/>
              <a:t>聞こえ方には個人差がありますので、音量の調整をよろしくお願いします</a:t>
            </a:r>
          </a:p>
        </p:txBody>
      </p:sp>
      <p:sp>
        <p:nvSpPr>
          <p:cNvPr id="11" name="正方形/長方形 10"/>
          <p:cNvSpPr/>
          <p:nvPr/>
        </p:nvSpPr>
        <p:spPr>
          <a:xfrm>
            <a:off x="6659352" y="1905058"/>
            <a:ext cx="2880949" cy="57197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ja-JP" altLang="en-US" sz="1937"/>
          </a:p>
        </p:txBody>
      </p:sp>
    </p:spTree>
    <p:extLst>
      <p:ext uri="{BB962C8B-B14F-4D97-AF65-F5344CB8AC3E}">
        <p14:creationId xmlns:p14="http://schemas.microsoft.com/office/powerpoint/2010/main" val="657762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66</TotalTime>
  <Words>61</Words>
  <Application>Microsoft Office PowerPoint</Application>
  <PresentationFormat>ユーザー設定</PresentationFormat>
  <Paragraphs>6</Paragraphs>
  <Slides>1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8" baseType="lpstr">
      <vt:lpstr>メイリオ</vt:lpstr>
      <vt:lpstr>游ゴシック</vt:lpstr>
      <vt:lpstr>游ゴシック Light</vt:lpstr>
      <vt:lpstr>Arial</vt:lpstr>
      <vt:lpstr>Calibri</vt:lpstr>
      <vt:lpstr>Calibri Light</vt:lpstr>
      <vt:lpstr>Office テーマ</vt:lpstr>
      <vt:lpstr>窓口で声が聞こえにくい方へ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耳が聞こえにくい方へ</dc:title>
  <dc:creator>S002238 常澤　知志</dc:creator>
  <cp:lastModifiedBy>S002238 常澤　知志</cp:lastModifiedBy>
  <cp:revision>6</cp:revision>
  <cp:lastPrinted>2025-03-05T05:27:30Z</cp:lastPrinted>
  <dcterms:created xsi:type="dcterms:W3CDTF">2025-03-05T04:19:45Z</dcterms:created>
  <dcterms:modified xsi:type="dcterms:W3CDTF">2025-03-06T01:10:43Z</dcterms:modified>
</cp:coreProperties>
</file>